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399" r:id="rId4"/>
    <p:sldId id="400" r:id="rId5"/>
    <p:sldId id="401" r:id="rId6"/>
    <p:sldId id="406" r:id="rId7"/>
    <p:sldId id="407" r:id="rId8"/>
    <p:sldId id="403" r:id="rId9"/>
    <p:sldId id="408" r:id="rId10"/>
    <p:sldId id="404" r:id="rId11"/>
    <p:sldId id="405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7"/>
    <a:srgbClr val="FFF1B3"/>
    <a:srgbClr val="FFEA93"/>
    <a:srgbClr val="FFCC00"/>
    <a:srgbClr val="CCFFCC"/>
    <a:srgbClr val="CCFF33"/>
    <a:srgbClr val="99FF66"/>
    <a:srgbClr val="006666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92" d="100"/>
          <a:sy n="92" d="100"/>
        </p:scale>
        <p:origin x="10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趣入（二）—方法（下）親近善知識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30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17873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趣入（</a:t>
              </a:r>
              <a:r>
                <a:rPr lang="zh-TW" altLang="en-US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二</a:t>
              </a:r>
              <a:r>
                <a:rPr lang="zh-TW" altLang="zh-TW" sz="5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endPara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方法（</a:t>
              </a:r>
              <a:r>
                <a:rPr lang="zh-TW" altLang="en-US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下</a:t>
              </a:r>
              <a:r>
                <a:rPr lang="zh-TW" altLang="zh-TW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）</a:t>
              </a:r>
              <a:r>
                <a:rPr lang="zh-TW" altLang="en-US" sz="44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親近善知識</a:t>
              </a:r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30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C03F7F-978E-4777-6502-D5087561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633022"/>
            <a:ext cx="11212490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AAE06B-70EA-DB17-544F-97AC4B01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866"/>
            <a:ext cx="12192000" cy="42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趣入（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方法（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親近善知識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2B5633-8A66-158D-653D-11B38B37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675"/>
            <a:ext cx="12192000" cy="574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E828CBD-B6A4-FBB8-78AC-300FF7E6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671127"/>
            <a:ext cx="1218417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008F56-BB7C-1DA3-4545-2BDE506E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13"/>
            <a:ext cx="12192000" cy="56291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9FF7278-9038-CFF7-F18E-FC399FD5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691" y="5317381"/>
            <a:ext cx="2207426" cy="2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D6D006-13AF-8F51-D34C-6ABA3BD6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72" y="535578"/>
            <a:ext cx="9589366" cy="58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1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65484F-B0B4-CCB9-6371-C8C752D6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63"/>
            <a:ext cx="12192000" cy="50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7E91A9-CD55-DB57-C5D2-9A63CB37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37"/>
            <a:ext cx="12192000" cy="5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0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B143F8-5214-DF42-AEA8-AA65B39E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53"/>
            <a:ext cx="12192000" cy="55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11473</TotalTime>
  <Words>106</Words>
  <Application>Microsoft Office PowerPoint</Application>
  <PresentationFormat>寬螢幕</PresentationFormat>
  <Paragraphs>21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595</cp:revision>
  <dcterms:created xsi:type="dcterms:W3CDTF">2023-08-17T10:12:34Z</dcterms:created>
  <dcterms:modified xsi:type="dcterms:W3CDTF">2024-02-23T12:08:38Z</dcterms:modified>
</cp:coreProperties>
</file>